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2"/>
    <p:restoredTop sz="95260"/>
  </p:normalViewPr>
  <p:slideViewPr>
    <p:cSldViewPr snapToGrid="0" snapToObjects="1">
      <p:cViewPr varScale="1">
        <p:scale>
          <a:sx n="68" d="100"/>
          <a:sy n="68" d="100"/>
        </p:scale>
        <p:origin x="5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9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DFCEE-B653-2E40-903B-074D3AB57514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0C276-8663-A540-B380-370BB8080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8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73163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2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10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3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2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0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25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616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3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34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9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6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</a:t>
            </a:fld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3461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902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baseline="0" dirty="0"/>
              <a:t>     </a:t>
            </a:r>
          </a:p>
          <a:p>
            <a:endParaRPr lang="ka-GE" baseline="0" dirty="0"/>
          </a:p>
          <a:p>
            <a:endParaRPr lang="ka-G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29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5638" y="11128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-6939116" y="153015"/>
            <a:ext cx="5486400" cy="36004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5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20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36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8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32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93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1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441939"/>
            <a:ext cx="8915399" cy="949570"/>
          </a:xfrm>
        </p:spPr>
        <p:txBody>
          <a:bodyPr/>
          <a:lstStyle/>
          <a:p>
            <a:r>
              <a:rPr lang="ka-GE" dirty="0"/>
              <a:t>      5-6 კლასებისთვის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0165" y="2931460"/>
            <a:ext cx="9090211" cy="91440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Arial Unicode MS" charset="0"/>
                <a:ea typeface="Arial Unicode MS" charset="0"/>
                <a:cs typeface="Arial Unicode MS" charset="0"/>
              </a:rPr>
              <a:t>I</a:t>
            </a:r>
            <a:r>
              <a:rPr lang="ka-GE" sz="5400" dirty="0">
                <a:latin typeface="Arial Unicode MS" charset="0"/>
                <a:ea typeface="Arial Unicode MS" charset="0"/>
                <a:cs typeface="Arial Unicode MS" charset="0"/>
              </a:rPr>
              <a:t> -</a:t>
            </a:r>
            <a:r>
              <a:rPr lang="en-US" sz="5400" dirty="0">
                <a:latin typeface="Arial Unicode MS" charset="0"/>
                <a:ea typeface="Arial Unicode MS" charset="0"/>
                <a:cs typeface="Arial Unicode MS" charset="0"/>
              </a:rPr>
              <a:t> </a:t>
            </a:r>
            <a:r>
              <a:rPr lang="ka-GE" sz="5400" dirty="0">
                <a:latin typeface="Arial Unicode MS" charset="0"/>
                <a:ea typeface="Arial Unicode MS" charset="0"/>
                <a:cs typeface="Arial Unicode MS" charset="0"/>
              </a:rPr>
              <a:t>რაუნდი</a:t>
            </a:r>
            <a:endParaRPr lang="en-US" sz="5400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7671" y="5084203"/>
            <a:ext cx="7073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 </a:t>
            </a:r>
            <a:r>
              <a:rPr lang="ka-GE" sz="3200" dirty="0"/>
              <a:t>ბლიც კითხვები  </a:t>
            </a:r>
            <a:r>
              <a:rPr lang="uk-UA" sz="2800" dirty="0"/>
              <a:t>№</a:t>
            </a:r>
            <a:r>
              <a:rPr lang="ka-GE" sz="2800" dirty="0"/>
              <a:t> 1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856193" y="6252882"/>
            <a:ext cx="13581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2024 წ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605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732" y="588085"/>
            <a:ext cx="8915400" cy="46068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5. რომელია საკუთარი სახელი?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მთაწმინდა</a:t>
            </a:r>
            <a:endParaRPr lang="en-US" sz="4000" dirty="0"/>
          </a:p>
          <a:p>
            <a:r>
              <a:rPr lang="ka-GE" sz="4000" dirty="0"/>
              <a:t>ბ) პიკი</a:t>
            </a:r>
            <a:endParaRPr lang="en-US" sz="4000" dirty="0"/>
          </a:p>
          <a:p>
            <a:r>
              <a:rPr lang="ka-GE" sz="4000" dirty="0"/>
              <a:t>გ) მწვერვალი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7783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012" y="73152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ა) მთაწმინდა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769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812" y="590774"/>
            <a:ext cx="9907588" cy="451272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6. რომელია არასწორი შესიტყვება?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ლიტრი ნავთი</a:t>
            </a:r>
            <a:endParaRPr lang="en-US" sz="4000" dirty="0"/>
          </a:p>
          <a:p>
            <a:r>
              <a:rPr lang="ka-GE" sz="4000" dirty="0"/>
              <a:t>ბ) კილოგრამი ნავთი</a:t>
            </a:r>
            <a:endParaRPr lang="en-US" sz="4000" dirty="0"/>
          </a:p>
          <a:p>
            <a:r>
              <a:rPr lang="ka-GE" sz="4000" dirty="0"/>
              <a:t>გ) ერთი  ნავთი</a:t>
            </a: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5552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052" y="6858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გ) ერთი  ნავთი</a:t>
            </a:r>
            <a:r>
              <a:rPr lang="en-US" sz="4000" dirty="0"/>
              <a:t>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70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2120" y="625736"/>
            <a:ext cx="10347960" cy="46606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7.რომელია თანხმოვანფუძიანი სახელი?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დავითი</a:t>
            </a:r>
            <a:endParaRPr lang="en-US" sz="4000" dirty="0"/>
          </a:p>
          <a:p>
            <a:r>
              <a:rPr lang="ka-GE" sz="4000" dirty="0"/>
              <a:t>ბ)  გივი</a:t>
            </a:r>
            <a:endParaRPr lang="en-US" sz="4000" dirty="0"/>
          </a:p>
          <a:p>
            <a:r>
              <a:rPr lang="ka-GE" sz="4000" dirty="0"/>
              <a:t>გ) ირაკლი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537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341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 ა) დავითი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895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0680" y="632908"/>
            <a:ext cx="10683240" cy="448583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8. </a:t>
            </a:r>
            <a:r>
              <a:rPr lang="ka-GE" sz="3600" dirty="0"/>
              <a:t>რომელი არაა თანხმოვანფუძიანი სახელი?</a:t>
            </a:r>
          </a:p>
          <a:p>
            <a:pPr marL="0" lvl="0" indent="0">
              <a:buNone/>
            </a:pPr>
            <a:endParaRPr lang="en-US" sz="3800" dirty="0"/>
          </a:p>
          <a:p>
            <a:r>
              <a:rPr lang="ka-GE" sz="4000" dirty="0"/>
              <a:t>ა) ტირიფი</a:t>
            </a:r>
            <a:endParaRPr lang="en-US" sz="4000" dirty="0"/>
          </a:p>
          <a:p>
            <a:r>
              <a:rPr lang="ka-GE" sz="4000" dirty="0"/>
              <a:t>ბ) ტბა</a:t>
            </a:r>
            <a:endParaRPr lang="en-US" sz="4000" dirty="0"/>
          </a:p>
          <a:p>
            <a:r>
              <a:rPr lang="ka-GE" sz="4000" dirty="0"/>
              <a:t>გ) ტორფი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buNone/>
            </a:pPr>
            <a:r>
              <a:rPr lang="ka-GE" sz="4000" dirty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1944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7252" y="777240"/>
            <a:ext cx="7121947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ბ) ტბა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484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645459"/>
            <a:ext cx="10363200" cy="43513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3600" dirty="0"/>
              <a:t>9. რომელია კუმშვად–კვეცადი სახელი?</a:t>
            </a:r>
          </a:p>
          <a:p>
            <a:pPr marL="0" lvl="0" indent="0">
              <a:buNone/>
            </a:pPr>
            <a:endParaRPr lang="en-US" sz="3600" dirty="0"/>
          </a:p>
          <a:p>
            <a:r>
              <a:rPr lang="ka-GE" sz="3600" dirty="0"/>
              <a:t>ა) ქარხანა</a:t>
            </a:r>
            <a:endParaRPr lang="en-US" sz="3600" dirty="0"/>
          </a:p>
          <a:p>
            <a:r>
              <a:rPr lang="ka-GE" sz="3600" dirty="0"/>
              <a:t>ბ) ალუბალი</a:t>
            </a:r>
            <a:endParaRPr lang="en-US" sz="3600" dirty="0"/>
          </a:p>
          <a:p>
            <a:r>
              <a:rPr lang="ka-GE" sz="3600" dirty="0"/>
              <a:t>გ) ჟურნალი</a:t>
            </a:r>
            <a:endParaRPr lang="en-US" sz="3600" dirty="0"/>
          </a:p>
          <a:p>
            <a:pPr marL="0" lv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224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292" y="6705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ა) ქარხანა</a:t>
            </a:r>
            <a:endParaRPr lang="en-US" sz="4000" dirty="0"/>
          </a:p>
          <a:p>
            <a:pPr marL="0" indent="0">
              <a:buNone/>
            </a:pPr>
            <a:endParaRPr lang="ka-GE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083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527" y="657114"/>
            <a:ext cx="9999233" cy="41148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ka-GE" sz="4000" dirty="0"/>
              <a:t>1. რომელია რა  ჯგუფის არსებითი სახელი?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მოქალაქე</a:t>
            </a:r>
            <a:endParaRPr lang="en-US" sz="4000" dirty="0"/>
          </a:p>
          <a:p>
            <a:r>
              <a:rPr lang="ka-GE" sz="4000" dirty="0"/>
              <a:t>ბ) სპეციალისტი</a:t>
            </a:r>
            <a:endParaRPr lang="en-US" sz="4000" dirty="0"/>
          </a:p>
          <a:p>
            <a:r>
              <a:rPr lang="ka-GE" sz="4000" dirty="0"/>
              <a:t>გ) ცაცხვი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0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12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4852" y="632908"/>
            <a:ext cx="9861868" cy="41981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10. რომელია კრებითი სახელი?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 ა) არომატი</a:t>
            </a:r>
            <a:endParaRPr lang="en-US" sz="4000" dirty="0"/>
          </a:p>
          <a:p>
            <a:r>
              <a:rPr lang="ka-GE" sz="4000" dirty="0"/>
              <a:t> ბ) ნახირი</a:t>
            </a:r>
            <a:endParaRPr lang="en-US" sz="4000" dirty="0"/>
          </a:p>
          <a:p>
            <a:r>
              <a:rPr lang="ka-GE" sz="4000" dirty="0"/>
              <a:t> გ) შაქარი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84979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61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ბ) ნახირი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39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572" y="71628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გ) ცაცხვი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</a:t>
            </a:r>
            <a:endParaRPr lang="ka-GE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575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080" y="691179"/>
            <a:ext cx="10408920" cy="510002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2. რომელი ჯგუფის სახელია აბრაკადაბრა?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ვინ ჯგუფისა</a:t>
            </a:r>
            <a:endParaRPr lang="en-US" sz="4000" dirty="0"/>
          </a:p>
          <a:p>
            <a:r>
              <a:rPr lang="ka-GE" sz="4000" dirty="0"/>
              <a:t>ბ) რა ჯგუფისა</a:t>
            </a:r>
            <a:endParaRPr lang="en-US" sz="4000" dirty="0"/>
          </a:p>
          <a:p>
            <a:r>
              <a:rPr lang="ka-GE" sz="4000" dirty="0"/>
              <a:t>გ) ორივე ჯგუფისა (</a:t>
            </a:r>
            <a:r>
              <a:rPr lang="ka-GE" sz="3600" dirty="0"/>
              <a:t>კონტექსტის მიხედვით</a:t>
            </a:r>
            <a:r>
              <a:rPr lang="ka-GE" sz="2800" dirty="0"/>
              <a:t>)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7172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012" y="8382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ბ) რა ჯგუფისა</a:t>
            </a:r>
            <a:endParaRPr lang="en-US" sz="4000" dirty="0"/>
          </a:p>
          <a:p>
            <a:pPr marL="0" indent="0">
              <a:buNone/>
            </a:pPr>
            <a:endParaRPr lang="ka-GE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6119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450" y="657771"/>
            <a:ext cx="9943470" cy="574302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3. რომელი სახელი შეიძლება იყოს კონკრეტულიცა და აბსტრაქტულიც?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ახალგაზრდობა</a:t>
            </a:r>
            <a:endParaRPr lang="en-US" sz="4000" dirty="0"/>
          </a:p>
          <a:p>
            <a:r>
              <a:rPr lang="ka-GE" sz="4000" dirty="0"/>
              <a:t>ბ) სიბერე</a:t>
            </a:r>
            <a:endParaRPr lang="en-US" sz="4000" dirty="0"/>
          </a:p>
          <a:p>
            <a:r>
              <a:rPr lang="ka-GE" sz="4000" dirty="0"/>
              <a:t>გ) სილამაზე</a:t>
            </a:r>
            <a:endParaRPr lang="en-US" sz="4000" dirty="0"/>
          </a:p>
          <a:p>
            <a:pPr marL="0" lv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875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77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ა) ახალგაზრდობა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5524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492" y="547744"/>
            <a:ext cx="10212388" cy="464719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ka-GE" sz="4000" dirty="0"/>
              <a:t>4. რომელ წინადადებაშია  კრებითი სახელი?</a:t>
            </a:r>
          </a:p>
          <a:p>
            <a:pPr marL="0" lvl="0" indent="0">
              <a:buNone/>
            </a:pPr>
            <a:endParaRPr lang="en-US" sz="4000" dirty="0"/>
          </a:p>
          <a:p>
            <a:r>
              <a:rPr lang="ka-GE" sz="4000" dirty="0"/>
              <a:t>ა) ცხვარი ფერდობზე შეფენილიყო</a:t>
            </a:r>
            <a:endParaRPr lang="en-US" sz="4000" dirty="0"/>
          </a:p>
          <a:p>
            <a:r>
              <a:rPr lang="ka-GE" sz="4000" dirty="0"/>
              <a:t>ბ) ცხვრები ერთად შეკრებილიყვნენ</a:t>
            </a:r>
            <a:endParaRPr lang="en-US" sz="4000" dirty="0"/>
          </a:p>
          <a:p>
            <a:r>
              <a:rPr lang="ka-GE" sz="4000" dirty="0"/>
              <a:t>გ) განცალკევებით მდგარი ცხვარი ბღაოდა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44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572" y="70104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ა) ცხვარი ფერდობზე შეფენილიყო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8576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</TotalTime>
  <Words>272</Words>
  <Application>Microsoft Office PowerPoint</Application>
  <PresentationFormat>Широкоэкранный</PresentationFormat>
  <Paragraphs>109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Arial Unicode MS</vt:lpstr>
      <vt:lpstr>Calibri</vt:lpstr>
      <vt:lpstr>Century Gothic</vt:lpstr>
      <vt:lpstr>Sylfaen</vt:lpstr>
      <vt:lpstr>Wingdings 3</vt:lpstr>
      <vt:lpstr>Wisp</vt:lpstr>
      <vt:lpstr>      5-6 კლასებისთვის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5-6 კლასებისთვის</dc:title>
  <dc:creator>Microsoft Office User</dc:creator>
  <cp:lastModifiedBy>kvaratskhelia.tamta</cp:lastModifiedBy>
  <cp:revision>23</cp:revision>
  <dcterms:created xsi:type="dcterms:W3CDTF">2017-09-26T11:23:20Z</dcterms:created>
  <dcterms:modified xsi:type="dcterms:W3CDTF">2024-06-16T18:56:03Z</dcterms:modified>
</cp:coreProperties>
</file>