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2"/>
    <p:restoredTop sz="95260"/>
  </p:normalViewPr>
  <p:slideViewPr>
    <p:cSldViewPr snapToGrid="0" snapToObjects="1">
      <p:cViewPr varScale="1">
        <p:scale>
          <a:sx n="68" d="100"/>
          <a:sy n="68" d="100"/>
        </p:scale>
        <p:origin x="5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9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DFCEE-B653-2E40-903B-074D3AB57514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0C276-8663-A540-B380-370BB8080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8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73163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28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10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3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2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0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25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616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3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34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94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6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</a:t>
            </a:fld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3461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902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baseline="0" dirty="0"/>
              <a:t>     </a:t>
            </a:r>
          </a:p>
          <a:p>
            <a:endParaRPr lang="ka-GE" baseline="0" dirty="0"/>
          </a:p>
          <a:p>
            <a:endParaRPr lang="ka-G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29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5638" y="11128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-6939116" y="153015"/>
            <a:ext cx="5486400" cy="36004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5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20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36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8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32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93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0C276-8663-A540-B380-370BB80801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1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a-G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/>
              <a:t>Click to edit Master text styles</a:t>
            </a:r>
          </a:p>
          <a:p>
            <a:pPr lvl="1"/>
            <a:r>
              <a:rPr lang="ka-GE"/>
              <a:t>Second level</a:t>
            </a:r>
          </a:p>
          <a:p>
            <a:pPr lvl="2"/>
            <a:r>
              <a:rPr lang="ka-GE"/>
              <a:t>Third level</a:t>
            </a:r>
          </a:p>
          <a:p>
            <a:pPr lvl="3"/>
            <a:r>
              <a:rPr lang="ka-GE"/>
              <a:t>Fourth level</a:t>
            </a:r>
          </a:p>
          <a:p>
            <a:pPr lvl="4"/>
            <a:r>
              <a:rPr lang="ka-G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441939"/>
            <a:ext cx="8915399" cy="949570"/>
          </a:xfrm>
        </p:spPr>
        <p:txBody>
          <a:bodyPr/>
          <a:lstStyle/>
          <a:p>
            <a:r>
              <a:rPr lang="ka-GE" dirty="0"/>
              <a:t>      </a:t>
            </a:r>
            <a:r>
              <a:rPr lang="en-US" dirty="0"/>
              <a:t>7</a:t>
            </a:r>
            <a:r>
              <a:rPr lang="ka-GE" dirty="0"/>
              <a:t>-</a:t>
            </a:r>
            <a:r>
              <a:rPr lang="en-US" dirty="0"/>
              <a:t>9</a:t>
            </a:r>
            <a:r>
              <a:rPr lang="ka-GE" dirty="0"/>
              <a:t> კლასებისთვის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0165" y="2931460"/>
            <a:ext cx="9090211" cy="91440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Arial Unicode MS" charset="0"/>
                <a:ea typeface="Arial Unicode MS" charset="0"/>
                <a:cs typeface="Arial Unicode MS" charset="0"/>
              </a:rPr>
              <a:t>I</a:t>
            </a:r>
            <a:r>
              <a:rPr lang="ka-GE" sz="5400" dirty="0">
                <a:latin typeface="Arial Unicode MS" charset="0"/>
                <a:ea typeface="Arial Unicode MS" charset="0"/>
                <a:cs typeface="Arial Unicode MS" charset="0"/>
              </a:rPr>
              <a:t> -</a:t>
            </a:r>
            <a:r>
              <a:rPr lang="en-US" sz="5400" dirty="0">
                <a:latin typeface="Arial Unicode MS" charset="0"/>
                <a:ea typeface="Arial Unicode MS" charset="0"/>
                <a:cs typeface="Arial Unicode MS" charset="0"/>
              </a:rPr>
              <a:t> </a:t>
            </a:r>
            <a:r>
              <a:rPr lang="ka-GE" sz="5400" dirty="0">
                <a:latin typeface="Arial Unicode MS" charset="0"/>
                <a:ea typeface="Arial Unicode MS" charset="0"/>
                <a:cs typeface="Arial Unicode MS" charset="0"/>
              </a:rPr>
              <a:t>რაუნდი</a:t>
            </a:r>
            <a:endParaRPr lang="en-US" sz="5400" dirty="0">
              <a:latin typeface="Arial Unicode MS" charset="0"/>
              <a:ea typeface="Arial Unicode MS" charset="0"/>
              <a:cs typeface="Arial Unicode M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7671" y="5084203"/>
            <a:ext cx="7073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 </a:t>
            </a:r>
            <a:r>
              <a:rPr lang="ka-GE" sz="3200" dirty="0"/>
              <a:t>ბლიც კითხვები  </a:t>
            </a:r>
            <a:r>
              <a:rPr lang="uk-UA" sz="2800" dirty="0"/>
              <a:t>№</a:t>
            </a:r>
            <a:r>
              <a:rPr lang="ka-GE" sz="2800" dirty="0"/>
              <a:t> 1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856193" y="6252882"/>
            <a:ext cx="13581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2024 წ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605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732" y="588085"/>
            <a:ext cx="8915400" cy="460685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ka-GE" sz="4000" dirty="0"/>
              <a:t>5. რომელ წინადადებაშია სასვენი ნიშნები სწორად დასმული?</a:t>
            </a:r>
            <a:endParaRPr lang="en-US" sz="4000" dirty="0"/>
          </a:p>
          <a:p>
            <a:r>
              <a:rPr lang="ka-GE" sz="4000" dirty="0"/>
              <a:t>ა) ოთახში, რომელშიც  მოსწავლეები ისხდნენ, ჟრიამული ისმოდა;</a:t>
            </a:r>
            <a:endParaRPr lang="en-US" sz="4000" dirty="0"/>
          </a:p>
          <a:p>
            <a:r>
              <a:rPr lang="ka-GE" sz="4000" dirty="0"/>
              <a:t>ბ)ოთახში  რომელშიც  მოსწავლეები ისხდნენ,ჟრიამული ისმოდა;</a:t>
            </a:r>
            <a:endParaRPr lang="en-US" sz="4000" dirty="0"/>
          </a:p>
          <a:p>
            <a:r>
              <a:rPr lang="ka-GE" sz="4000" dirty="0"/>
              <a:t>გ) ოთახში, რომელშიც მოსწავლეები ისხდნენ   ჟრიამული ისმოდა;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7783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012" y="73152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ა) ოთახში, რომელშიც  მოსწავლეები ისხდნენ, ჟრიამული ისმოდა;</a:t>
            </a:r>
            <a:endParaRPr lang="en-US" sz="4000" dirty="0"/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769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812" y="590774"/>
            <a:ext cx="9907588" cy="451272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6. რომელი წინადადებაა სწორად დაწერილი?</a:t>
            </a:r>
            <a:endParaRPr lang="en-US" sz="4000" dirty="0"/>
          </a:p>
          <a:p>
            <a:r>
              <a:rPr lang="ka-GE" sz="4000" dirty="0"/>
              <a:t>ა) ძლიერია დედა-შვილური სიყვარული.</a:t>
            </a:r>
            <a:endParaRPr lang="en-US" sz="4000" dirty="0"/>
          </a:p>
          <a:p>
            <a:r>
              <a:rPr lang="ka-GE" sz="4000" dirty="0"/>
              <a:t>ბ) ძლიერია დედაშვილური სიყვარული.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05552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052" y="6858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ბ) ძლიერია დედაშვილური სიყვარული</a:t>
            </a:r>
            <a:r>
              <a:rPr lang="en-US" sz="4000" dirty="0"/>
              <a:t>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70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2120" y="625736"/>
            <a:ext cx="10347960" cy="46606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7. რომელია სწორი ფორმა?</a:t>
            </a:r>
            <a:endParaRPr lang="en-US" sz="4000" dirty="0"/>
          </a:p>
          <a:p>
            <a:r>
              <a:rPr lang="ka-GE" sz="4000" dirty="0"/>
              <a:t>ა) გააანალიზა;</a:t>
            </a:r>
          </a:p>
          <a:p>
            <a:r>
              <a:rPr lang="ka-GE" sz="4000" dirty="0"/>
              <a:t>ბ) გაანალიზა;</a:t>
            </a:r>
          </a:p>
          <a:p>
            <a:r>
              <a:rPr lang="ka-GE" sz="4000" dirty="0"/>
              <a:t>გ) ააანალიზებს.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5370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341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 ა) გააანალიზა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895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0680" y="632908"/>
            <a:ext cx="10683240" cy="448583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8. </a:t>
            </a:r>
            <a:r>
              <a:rPr lang="ka-GE" sz="3600" dirty="0"/>
              <a:t>წინადადების რომელი წევრია ხაზგასმული სიტყვა?</a:t>
            </a:r>
            <a:endParaRPr lang="en-US" sz="3600" dirty="0"/>
          </a:p>
          <a:p>
            <a:r>
              <a:rPr lang="ka-GE" sz="3600" dirty="0"/>
              <a:t>კარისკაცმა   </a:t>
            </a:r>
            <a:r>
              <a:rPr lang="ka-GE" sz="3600" b="1" u="sng" dirty="0"/>
              <a:t>სტუდენტს </a:t>
            </a:r>
            <a:r>
              <a:rPr lang="ka-GE" sz="3600" dirty="0"/>
              <a:t> მობილური ტელეფონი ჩამოართვა.</a:t>
            </a:r>
            <a:endParaRPr lang="en-US" sz="3600" dirty="0"/>
          </a:p>
          <a:p>
            <a:r>
              <a:rPr lang="ka-GE" sz="3600" dirty="0"/>
              <a:t>ა) ქვემდებარე; </a:t>
            </a:r>
          </a:p>
          <a:p>
            <a:r>
              <a:rPr lang="ka-GE" sz="3600" dirty="0"/>
              <a:t>ბ)  დამატება; </a:t>
            </a:r>
          </a:p>
          <a:p>
            <a:r>
              <a:rPr lang="ka-GE" sz="3600" dirty="0"/>
              <a:t>გ) განსაზღვრება</a:t>
            </a:r>
            <a:endParaRPr lang="en-US" sz="3600" dirty="0"/>
          </a:p>
          <a:p>
            <a:pPr marL="0" lvl="0" indent="0">
              <a:buNone/>
            </a:pPr>
            <a:endParaRPr lang="ka-GE" sz="3600" dirty="0"/>
          </a:p>
          <a:p>
            <a:pPr marL="0" lvl="0" indent="0">
              <a:buNone/>
            </a:pPr>
            <a:endParaRPr lang="en-US" sz="38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buNone/>
            </a:pPr>
            <a:r>
              <a:rPr lang="ka-GE" sz="4000" dirty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1944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7252" y="777240"/>
            <a:ext cx="7121947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ბ) დამატება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484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645459"/>
            <a:ext cx="10363200" cy="435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3600" dirty="0"/>
              <a:t>9.  რომელია სწორი ფორმა?</a:t>
            </a:r>
            <a:endParaRPr lang="en-US" sz="3600" dirty="0"/>
          </a:p>
          <a:p>
            <a:r>
              <a:rPr lang="ka-GE" sz="3600" dirty="0"/>
              <a:t>ა) თემურის  გადააწოდა;</a:t>
            </a:r>
          </a:p>
          <a:p>
            <a:r>
              <a:rPr lang="ka-GE" sz="3600" dirty="0"/>
              <a:t>ბ) თადეოზის  დაუძახა;</a:t>
            </a:r>
          </a:p>
          <a:p>
            <a:r>
              <a:rPr lang="ka-GE" sz="3600" dirty="0"/>
              <a:t>გ) გივის მიუტანა;         </a:t>
            </a:r>
            <a:endParaRPr lang="en-US" sz="3600" dirty="0"/>
          </a:p>
          <a:p>
            <a:pPr marL="0" lv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224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292" y="6705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გ) გივის მიუტანა</a:t>
            </a:r>
            <a:endParaRPr lang="en-US" sz="4000" dirty="0"/>
          </a:p>
          <a:p>
            <a:pPr marL="0" indent="0">
              <a:buNone/>
            </a:pPr>
            <a:endParaRPr lang="ka-GE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083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527" y="657114"/>
            <a:ext cx="9999233" cy="504222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1. რომელია  სწორი  განმარტება  ფრაზეოლოგიზმისა </a:t>
            </a:r>
            <a:r>
              <a:rPr lang="ka-GE" sz="4000" b="1" dirty="0"/>
              <a:t>,, კოვზი ნაცარში ჩაუვარდა“:</a:t>
            </a:r>
            <a:endParaRPr lang="ka-GE" sz="4000" dirty="0"/>
          </a:p>
          <a:p>
            <a:pPr marL="0" indent="0">
              <a:buNone/>
            </a:pPr>
            <a:endParaRPr lang="ka-GE" sz="4000" dirty="0"/>
          </a:p>
          <a:p>
            <a:pPr marL="0" indent="0">
              <a:buNone/>
            </a:pPr>
            <a:r>
              <a:rPr lang="ka-GE" sz="4000" dirty="0"/>
              <a:t>ა)  კოვზი ნაცრით დაესვარა; </a:t>
            </a:r>
          </a:p>
          <a:p>
            <a:pPr marL="0" indent="0">
              <a:buNone/>
            </a:pPr>
            <a:r>
              <a:rPr lang="ka-GE" sz="4000" dirty="0"/>
              <a:t>ბ)  საქმე ჩაეშალა</a:t>
            </a:r>
          </a:p>
          <a:p>
            <a:pPr marL="0" indent="0">
              <a:buNone/>
            </a:pPr>
            <a:r>
              <a:rPr lang="ka-GE" sz="4000" dirty="0"/>
              <a:t>გ) კოვზი დაკარგა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000" dirty="0">
              <a:latin typeface="Sylfaen" charset="0"/>
              <a:ea typeface="Sylfaen" charset="0"/>
              <a:cs typeface="Sylfae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12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4852" y="632908"/>
            <a:ext cx="9861868" cy="41981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10. რომელია სწორი დაწერილობა?</a:t>
            </a:r>
            <a:endParaRPr lang="en-US" sz="4000" dirty="0"/>
          </a:p>
          <a:p>
            <a:r>
              <a:rPr lang="ka-GE" sz="4000" dirty="0"/>
              <a:t>ა) ერთის მხრივ</a:t>
            </a:r>
          </a:p>
          <a:p>
            <a:r>
              <a:rPr lang="ka-GE" sz="4000" dirty="0"/>
              <a:t>ბ) ესეიგი</a:t>
            </a:r>
          </a:p>
          <a:p>
            <a:r>
              <a:rPr lang="ka-GE" sz="4000" dirty="0"/>
              <a:t>გ) ერთი და იგივე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84979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61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გ) ერთი და იგივე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39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572" y="71628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ბ) საქმე ჩაეშალა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</a:t>
            </a:r>
            <a:endParaRPr lang="ka-GE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575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080" y="691179"/>
            <a:ext cx="10408920" cy="510002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2. განმარტეთ სიტყვა პოლემიკა:</a:t>
            </a:r>
            <a:endParaRPr lang="en-US" sz="4000" dirty="0"/>
          </a:p>
          <a:p>
            <a:r>
              <a:rPr lang="ka-GE" sz="4000" dirty="0"/>
              <a:t>ა) კამათი;   </a:t>
            </a:r>
          </a:p>
          <a:p>
            <a:r>
              <a:rPr lang="ka-GE" sz="4000" dirty="0"/>
              <a:t>ბ) ბუნების სურათი;                  </a:t>
            </a:r>
          </a:p>
          <a:p>
            <a:r>
              <a:rPr lang="ka-GE" sz="4000" dirty="0"/>
              <a:t>გ) შეთანხმება</a:t>
            </a:r>
            <a:endParaRPr lang="en-US" sz="4000" dirty="0"/>
          </a:p>
          <a:p>
            <a:pPr marL="0" lvl="0" indent="0">
              <a:buNone/>
            </a:pPr>
            <a:endParaRPr lang="ka-GE" sz="4000" dirty="0"/>
          </a:p>
          <a:p>
            <a:pPr marL="0" lvl="0" indent="0">
              <a:buNone/>
            </a:pPr>
            <a:endParaRPr lang="en-US" sz="4000" dirty="0"/>
          </a:p>
          <a:p>
            <a:endParaRPr lang="en-US" sz="4000" dirty="0"/>
          </a:p>
          <a:p>
            <a:pPr marL="0"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7172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012" y="83820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r>
              <a:rPr lang="ka-GE" sz="4000" dirty="0"/>
              <a:t> ა) კამათი</a:t>
            </a:r>
            <a:endParaRPr lang="en-US" sz="4000" dirty="0"/>
          </a:p>
          <a:p>
            <a:pPr marL="0" indent="0">
              <a:buNone/>
            </a:pPr>
            <a:endParaRPr lang="ka-GE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6119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450" y="657771"/>
            <a:ext cx="9943470" cy="574302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4000" dirty="0"/>
              <a:t>3. რომელია ბარბარიზმი?</a:t>
            </a:r>
            <a:endParaRPr lang="en-US" sz="4000" dirty="0"/>
          </a:p>
          <a:p>
            <a:r>
              <a:rPr lang="ka-GE" sz="4000" dirty="0"/>
              <a:t>ა) კომპიუტერი;  </a:t>
            </a:r>
          </a:p>
          <a:p>
            <a:r>
              <a:rPr lang="ka-GE" sz="4000" dirty="0"/>
              <a:t>ბ) კურტკა; </a:t>
            </a:r>
          </a:p>
          <a:p>
            <a:r>
              <a:rPr lang="ka-GE" sz="4000" dirty="0"/>
              <a:t>გ) გარაჟი; </a:t>
            </a:r>
            <a:endParaRPr lang="en-US" sz="4000" dirty="0"/>
          </a:p>
          <a:p>
            <a:pPr marL="0" indent="0">
              <a:buNone/>
            </a:pPr>
            <a:endParaRPr lang="ka-GE" sz="4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875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772" y="74676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ბ) კურტკა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5524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492" y="547744"/>
            <a:ext cx="10212388" cy="464719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4000" dirty="0"/>
              <a:t>4. რომელია სწორი ფორმა?</a:t>
            </a:r>
            <a:endParaRPr lang="en-US" sz="4000" dirty="0"/>
          </a:p>
          <a:p>
            <a:r>
              <a:rPr lang="ka-GE" sz="4000" dirty="0"/>
              <a:t>ა) ერთი  და  იგივე  კაცმა;</a:t>
            </a:r>
            <a:endParaRPr lang="en-US" sz="4000" dirty="0"/>
          </a:p>
          <a:p>
            <a:r>
              <a:rPr lang="ka-GE" sz="4000" dirty="0"/>
              <a:t>ბ)  ერთი  და  იმავე   კაცმა;</a:t>
            </a:r>
            <a:endParaRPr lang="en-US" sz="4000" dirty="0"/>
          </a:p>
          <a:p>
            <a:r>
              <a:rPr lang="ka-GE" sz="4000" dirty="0"/>
              <a:t>გ) ერთმა  და  იმავე  კაცმა;</a:t>
            </a:r>
            <a:endParaRPr lang="en-US" sz="4000" dirty="0"/>
          </a:p>
          <a:p>
            <a:pPr marL="0" lv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44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572" y="70104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4000" dirty="0"/>
              <a:t>პასუხი</a:t>
            </a:r>
          </a:p>
          <a:p>
            <a:pPr marL="0" indent="0" algn="ctr">
              <a:buNone/>
            </a:pPr>
            <a:endParaRPr lang="ka-GE" sz="4000" dirty="0"/>
          </a:p>
          <a:p>
            <a:r>
              <a:rPr lang="ka-GE" sz="4000" dirty="0"/>
              <a:t> გ) ერთმა და იმავე კაცმა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8576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</TotalTime>
  <Words>334</Words>
  <Application>Microsoft Office PowerPoint</Application>
  <PresentationFormat>Широкоэкранный</PresentationFormat>
  <Paragraphs>105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Arial Unicode MS</vt:lpstr>
      <vt:lpstr>Calibri</vt:lpstr>
      <vt:lpstr>Century Gothic</vt:lpstr>
      <vt:lpstr>Sylfaen</vt:lpstr>
      <vt:lpstr>Wingdings 3</vt:lpstr>
      <vt:lpstr>Wisp</vt:lpstr>
      <vt:lpstr>      7-9 კლასებისთვის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5-6 კლასებისთვის</dc:title>
  <dc:creator>Microsoft Office User</dc:creator>
  <cp:lastModifiedBy>kvaratskhelia.tamta</cp:lastModifiedBy>
  <cp:revision>26</cp:revision>
  <dcterms:created xsi:type="dcterms:W3CDTF">2017-09-26T11:23:20Z</dcterms:created>
  <dcterms:modified xsi:type="dcterms:W3CDTF">2024-06-17T05:05:50Z</dcterms:modified>
</cp:coreProperties>
</file>